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1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25" y="2530475"/>
            <a:ext cx="5746750" cy="17970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85950" y="5346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aaa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WPS 演示</Application>
  <PresentationFormat>宽屏</PresentationFormat>
  <Paragraphs>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xuhuanqing</cp:lastModifiedBy>
  <cp:revision>157</cp:revision>
  <dcterms:created xsi:type="dcterms:W3CDTF">2019-06-19T02:08:00Z</dcterms:created>
  <dcterms:modified xsi:type="dcterms:W3CDTF">2026-09-06T06:54:20Z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FE83D690678B4B2F8AEF1646A31AC854_11</vt:lpwstr>
  </property>
</Properties>
</file>